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2434" y="43"/>
      </p:cViewPr>
      <p:guideLst>
        <p:guide orient="horz" pos="288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8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21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3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83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43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29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4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9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5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6867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C91C-8C86-4AE9-8610-6AB28EB856B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9A62D-CD93-460A-8E09-EF0AA661BC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79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225307" y="970740"/>
            <a:ext cx="3275026" cy="8176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地域計画に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位置付けられた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担い手、または、事業実施年度中に位置付けられることが確実であると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見込まれる者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9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不明な場合は、市町村へ問い合わせてください。</a:t>
            </a:r>
            <a:endParaRPr kumimoji="1" lang="en-US" altLang="ja-JP" sz="9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82973" y="32773"/>
            <a:ext cx="4812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C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園芸施設有効活用緊急支援事業（案）</a:t>
            </a:r>
            <a:endParaRPr kumimoji="1" lang="ja-JP" altLang="en-US" b="1" dirty="0">
              <a:solidFill>
                <a:srgbClr val="FFC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2385" y="96144"/>
            <a:ext cx="12105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園芸農家の皆様へ</a:t>
            </a:r>
            <a:endParaRPr kumimoji="1" lang="en-US" altLang="ja-JP" sz="1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11586" y="948127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4290" y="1058830"/>
            <a:ext cx="7658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事業に取組める人</a:t>
            </a:r>
            <a:endParaRPr kumimoji="1" lang="ja-JP" altLang="en-US" sz="10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819333" y="939136"/>
            <a:ext cx="2967955" cy="828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・事業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実施後、８年間継続して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施設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利用すること。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・施設園芸共済の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加入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に努める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楕円 22"/>
          <p:cNvSpPr/>
          <p:nvPr/>
        </p:nvSpPr>
        <p:spPr>
          <a:xfrm>
            <a:off x="3582268" y="936697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66800" y="1087181"/>
            <a:ext cx="7658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要件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72781" y="2806750"/>
            <a:ext cx="6527690" cy="3000744"/>
          </a:xfrm>
          <a:prstGeom prst="roundRect">
            <a:avLst>
              <a:gd name="adj" fmla="val 11365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100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kumimoji="1" lang="ja-JP" altLang="en-US" sz="13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中古ハウスの移設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endParaRPr kumimoji="1" lang="en-US" altLang="ja-JP" sz="13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他人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からハウスを譲渡（借受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）して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、移設すること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。個人所有のハウスの移設は、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原則、集約する場合に限る。</a:t>
            </a: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ハウスの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取得費</a:t>
            </a:r>
            <a:r>
              <a:rPr kumimoji="1" lang="en-US" altLang="ja-JP" sz="1200" baseline="30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※1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解体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撤去費、運搬費、建込費、必要となる部材等、附帯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設備</a:t>
            </a:r>
            <a:r>
              <a:rPr kumimoji="1" lang="en-US" altLang="ja-JP" sz="1200" baseline="30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※2</a:t>
            </a:r>
          </a:p>
          <a:p>
            <a:pPr>
              <a:lnSpc>
                <a:spcPct val="1100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ハウスの長寿命化（補修・補強、仕様変更等）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endParaRPr kumimoji="1" lang="ja-JP" altLang="en-US" sz="13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ハウスの取得費</a:t>
            </a:r>
            <a:r>
              <a:rPr kumimoji="1" lang="en-US" altLang="ja-JP" sz="1200" baseline="30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※1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補強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等に必要な部材、施工費、附帯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設備</a:t>
            </a:r>
            <a:r>
              <a:rPr kumimoji="1" lang="en-US" altLang="ja-JP" sz="1200" baseline="30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※2</a:t>
            </a:r>
          </a:p>
          <a:p>
            <a:pPr>
              <a:lnSpc>
                <a:spcPct val="110000"/>
              </a:lnSpc>
            </a:pPr>
            <a:r>
              <a:rPr kumimoji="1" lang="en-US" altLang="ja-JP" sz="1200" spc="-100" baseline="30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1200" spc="-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※</a:t>
            </a:r>
            <a:r>
              <a:rPr kumimoji="1" lang="ja-JP" altLang="en-US" sz="1200" spc="-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１）ハウスの取得費</a:t>
            </a:r>
            <a:r>
              <a:rPr kumimoji="1" lang="ja-JP" altLang="en-US" sz="1200" spc="-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は、残存耐用年数が残っており、新品当時の取得費用が書類で</a:t>
            </a:r>
            <a:r>
              <a:rPr kumimoji="1" lang="ja-JP" altLang="en-US" sz="1200" spc="-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確認</a:t>
            </a:r>
            <a:endParaRPr kumimoji="1" lang="en-US" altLang="ja-JP" sz="1200" spc="-1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spc="-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spc="-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できる場合</a:t>
            </a:r>
            <a:r>
              <a:rPr kumimoji="1" lang="ja-JP" altLang="en-US" sz="1200" spc="-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のみ対象</a:t>
            </a:r>
            <a:r>
              <a:rPr kumimoji="1" lang="ja-JP" altLang="en-US" sz="1200" spc="-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）附帯設備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ハウスの移設や長寿命化をしたうえで、最低限必要な温度制御機能を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果た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設備等（被覆資材、サイド巻上げ設備、換気設備、カーテン設備、換気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扇、加温設備、防虫ネット等）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＜補助対象外＞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温度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御機能の附帯設備としてみなせない設備（炭酸ガス発生装置、循環扇、育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苗ベンチ、栽培槽、かん水設備、電照設備、寒冷紗等）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11430" y="2818576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639" y="2926921"/>
            <a:ext cx="679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事業の内容</a:t>
            </a:r>
            <a:endParaRPr kumimoji="1" lang="ja-JP" altLang="en-US" sz="10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52679" y="6769084"/>
            <a:ext cx="6527690" cy="959690"/>
          </a:xfrm>
          <a:prstGeom prst="roundRect">
            <a:avLst>
              <a:gd name="adj" fmla="val 16232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・事業の申請の手続きは、農家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皆様（事業実施主体）自らが行います。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・事業実施中の監督、事業実施の確認も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農家の皆様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が行ってください。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・補助金の支払いは年度内に３回設定します。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・書類等は、期限内に市町村へ提出ください。</a:t>
            </a:r>
          </a:p>
        </p:txBody>
      </p:sp>
      <p:sp>
        <p:nvSpPr>
          <p:cNvPr id="29" name="楕円 28"/>
          <p:cNvSpPr/>
          <p:nvPr/>
        </p:nvSpPr>
        <p:spPr>
          <a:xfrm>
            <a:off x="11430" y="6875489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460" y="6985967"/>
            <a:ext cx="679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事業の手続き</a:t>
            </a:r>
            <a:endParaRPr kumimoji="1" lang="ja-JP" altLang="en-US" sz="10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05718" y="1826877"/>
            <a:ext cx="4126251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1/3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以内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・補助上限額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2,500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千円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/10a</a:t>
            </a: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・下限事業費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300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千円（税抜き）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00" spc="-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ja-JP" altLang="en-US" sz="1000" spc="-1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附帯設備の事業費は</a:t>
            </a:r>
            <a:r>
              <a:rPr kumimoji="1" lang="ja-JP" altLang="en-US" sz="1000" spc="-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移設等ハウス本体に係る</a:t>
            </a:r>
            <a:r>
              <a:rPr kumimoji="1" lang="ja-JP" altLang="en-US" sz="1000" spc="-1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事業費を下回ること）</a:t>
            </a:r>
            <a:endParaRPr kumimoji="1" lang="ja-JP" altLang="en-US" sz="1000" spc="-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23016" y="1812240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776" y="1982835"/>
            <a:ext cx="7658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補助率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205719" y="7878924"/>
            <a:ext cx="6527690" cy="9313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・事業費の低減及び適切な事業実施のため、３者以上の見積もりを徴取してください。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・市町村からの交付決定通知を受けてから事業を始めます。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事務スケジュール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の関係上、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R8.2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月上旬までに業者への支払いまで完了させて下さい。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・その他、詳細や不明な点は事前に問い合わせください。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5" name="楕円 34"/>
          <p:cNvSpPr/>
          <p:nvPr/>
        </p:nvSpPr>
        <p:spPr>
          <a:xfrm>
            <a:off x="55535" y="7925886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1884" y="8021721"/>
            <a:ext cx="5403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注意事項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87" y="7739581"/>
            <a:ext cx="454236" cy="432099"/>
          </a:xfrm>
          <a:prstGeom prst="rect">
            <a:avLst/>
          </a:prstGeom>
        </p:spPr>
      </p:pic>
      <p:sp>
        <p:nvSpPr>
          <p:cNvPr id="37" name="角丸四角形 36"/>
          <p:cNvSpPr/>
          <p:nvPr/>
        </p:nvSpPr>
        <p:spPr>
          <a:xfrm>
            <a:off x="164109" y="5865283"/>
            <a:ext cx="6527690" cy="8039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・予算額内の採択となります。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・採択の優先は、①中古ハウスの移設　②補修・補強　③仕様変更　の順とし、それ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ぞ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れの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中で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10a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あたり事業費が低いものから優先とします。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楕円 37"/>
          <p:cNvSpPr/>
          <p:nvPr/>
        </p:nvSpPr>
        <p:spPr>
          <a:xfrm>
            <a:off x="5948" y="5858527"/>
            <a:ext cx="637999" cy="638752"/>
          </a:xfrm>
          <a:prstGeom prst="ellipse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0277" y="6000434"/>
            <a:ext cx="6797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採択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045709" y="8868032"/>
            <a:ext cx="4896000" cy="252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問い合わせ先　広域本部（地域振興局）　農業普及・振興課</a:t>
            </a:r>
            <a:endParaRPr kumimoji="1" lang="en-US" altLang="ja-JP" sz="10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市町村</a:t>
            </a:r>
            <a:endParaRPr kumimoji="1" lang="en-US" altLang="ja-JP" sz="10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002" y="1969751"/>
            <a:ext cx="810067" cy="66733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" y="6503151"/>
            <a:ext cx="504781" cy="504781"/>
          </a:xfrm>
          <a:prstGeom prst="rect">
            <a:avLst/>
          </a:prstGeom>
        </p:spPr>
      </p:pic>
      <p:sp>
        <p:nvSpPr>
          <p:cNvPr id="42" name="角丸四角形 41"/>
          <p:cNvSpPr/>
          <p:nvPr/>
        </p:nvSpPr>
        <p:spPr>
          <a:xfrm>
            <a:off x="271709" y="460584"/>
            <a:ext cx="6444000" cy="432000"/>
          </a:xfrm>
          <a:prstGeom prst="round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農家</a:t>
            </a:r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の減少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や資材費等の</a:t>
            </a:r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高騰に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よりハウス整備が困難になっている状況から、施設栽培産地の縮小が懸念されます。そこで、施設園芸産地の発展を目指して、担い手が実施するハウス整備を支援します。</a:t>
            </a:r>
            <a:endParaRPr kumimoji="1" lang="en-US" altLang="ja-JP" sz="9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139" y="1945068"/>
            <a:ext cx="810067" cy="667334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6349945" y="121148"/>
            <a:ext cx="432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熊本県</a:t>
            </a:r>
          </a:p>
        </p:txBody>
      </p:sp>
    </p:spTree>
    <p:extLst>
      <p:ext uri="{BB962C8B-B14F-4D97-AF65-F5344CB8AC3E}">
        <p14:creationId xmlns:p14="http://schemas.microsoft.com/office/powerpoint/2010/main" val="388864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1780</TotalTime>
  <Words>625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0350200</dc:creator>
  <cp:lastModifiedBy>0800288</cp:lastModifiedBy>
  <cp:revision>53</cp:revision>
  <cp:lastPrinted>2025-03-10T02:13:47Z</cp:lastPrinted>
  <dcterms:created xsi:type="dcterms:W3CDTF">2024-02-22T23:50:11Z</dcterms:created>
  <dcterms:modified xsi:type="dcterms:W3CDTF">2025-03-12T04:06:26Z</dcterms:modified>
</cp:coreProperties>
</file>